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60" r:id="rId2"/>
    <p:sldId id="261" r:id="rId3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39"/>
  </p:normalViewPr>
  <p:slideViewPr>
    <p:cSldViewPr snapToGrid="0" snapToObjects="1">
      <p:cViewPr>
        <p:scale>
          <a:sx n="185" d="100"/>
          <a:sy n="185" d="100"/>
        </p:scale>
        <p:origin x="-752" y="-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93ADF-0189-D04E-A77A-81E86ADAA439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B8159-518F-9846-A859-209D26235CB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9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D790-6CF2-5549-895F-535B7BC75117}" type="datetimeFigureOut">
              <a:rPr lang="pt-BR" smtClean="0"/>
              <a:t>08/03/17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8B58-45FD-1048-9501-32D130E608D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7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aebeto.org.br/ciclo-de-seminarios-internacionais-reforma-educativa-novos-caminhos/" TargetMode="External"/><Relationship Id="rId4" Type="http://schemas.openxmlformats.org/officeDocument/2006/relationships/hyperlink" Target="http://www.alfaebeto.org.br/profissao-professor-o-resgate-da-pedagogia/" TargetMode="External"/><Relationship Id="rId5" Type="http://schemas.openxmlformats.org/officeDocument/2006/relationships/hyperlink" Target="http://alfaebetosolucoes.org.br/produto/abc-do-alfabetizador/" TargetMode="External"/><Relationship Id="rId6" Type="http://schemas.openxmlformats.org/officeDocument/2006/relationships/hyperlink" Target="http://alfaebetosolucoes.org.br/produto/alfabetizacao-de-criancas-e-adultos-novos-parametr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aebeto.org.br/os-neuronios-da-leitura-como-o-cerebro-aprende-a-ler/" TargetMode="External"/><Relationship Id="rId4" Type="http://schemas.openxmlformats.org/officeDocument/2006/relationships/hyperlink" Target="http://www.alfaebeto.org.br/educacao-baseada-em-evidencias-2/" TargetMode="External"/><Relationship Id="rId5" Type="http://schemas.openxmlformats.org/officeDocument/2006/relationships/hyperlink" Target="http://www.alfaebeto.org.br/como-saber-se-o-aluno-foi-alfabetizado/" TargetMode="External"/><Relationship Id="rId6" Type="http://schemas.openxmlformats.org/officeDocument/2006/relationships/hyperlink" Target="http://www.alfaebeto.org.br/ensino-da-lingua-e-formacao-de-professores/" TargetMode="External"/><Relationship Id="rId7" Type="http://schemas.openxmlformats.org/officeDocument/2006/relationships/hyperlink" Target="http://alfaebetosolucoes.org.br/produto/galaxia-alfa-alfabetizacao/" TargetMode="External"/><Relationship Id="rId8" Type="http://schemas.openxmlformats.org/officeDocument/2006/relationships/hyperlink" Target="http://alfaebetosolucoes.org.br/produto/programa-alfa-e-beto-de-alfabetizacao/" TargetMode="External"/><Relationship Id="rId9" Type="http://schemas.openxmlformats.org/officeDocument/2006/relationships/hyperlink" Target="http://alfaebetosolucoes.org.br/produto/criar-leitores-para-professores-e-educador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9906000" cy="5430726"/>
          </a:xfrm>
          <a:prstGeom prst="rect">
            <a:avLst/>
          </a:prstGeom>
        </p:spPr>
      </p:pic>
      <p:sp>
        <p:nvSpPr>
          <p:cNvPr id="4" name="Retângulo 3">
            <a:hlinkClick r:id="rId3"/>
          </p:cNvPr>
          <p:cNvSpPr/>
          <p:nvPr/>
        </p:nvSpPr>
        <p:spPr>
          <a:xfrm>
            <a:off x="4831976" y="2429436"/>
            <a:ext cx="1272989" cy="67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/>
          </p:cNvPr>
          <p:cNvSpPr/>
          <p:nvPr/>
        </p:nvSpPr>
        <p:spPr>
          <a:xfrm>
            <a:off x="8301317" y="2429436"/>
            <a:ext cx="1272989" cy="67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5"/>
          </p:cNvPr>
          <p:cNvSpPr/>
          <p:nvPr/>
        </p:nvSpPr>
        <p:spPr>
          <a:xfrm>
            <a:off x="6562165" y="3426563"/>
            <a:ext cx="1272989" cy="12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6"/>
          </p:cNvPr>
          <p:cNvSpPr/>
          <p:nvPr/>
        </p:nvSpPr>
        <p:spPr>
          <a:xfrm>
            <a:off x="6562164" y="3547596"/>
            <a:ext cx="1272989" cy="178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8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9906000" cy="5430726"/>
          </a:xfrm>
          <a:prstGeom prst="rect">
            <a:avLst/>
          </a:prstGeom>
        </p:spPr>
      </p:pic>
      <p:sp>
        <p:nvSpPr>
          <p:cNvPr id="5" name="Retângulo 4">
            <a:hlinkClick r:id="rId3"/>
          </p:cNvPr>
          <p:cNvSpPr/>
          <p:nvPr/>
        </p:nvSpPr>
        <p:spPr>
          <a:xfrm>
            <a:off x="3164540" y="2483224"/>
            <a:ext cx="1272989" cy="67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4"/>
          </p:cNvPr>
          <p:cNvSpPr/>
          <p:nvPr/>
        </p:nvSpPr>
        <p:spPr>
          <a:xfrm>
            <a:off x="4867834" y="2483224"/>
            <a:ext cx="1272989" cy="67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5"/>
          </p:cNvPr>
          <p:cNvSpPr/>
          <p:nvPr/>
        </p:nvSpPr>
        <p:spPr>
          <a:xfrm>
            <a:off x="6571128" y="2483224"/>
            <a:ext cx="1272989" cy="67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6"/>
          </p:cNvPr>
          <p:cNvSpPr/>
          <p:nvPr/>
        </p:nvSpPr>
        <p:spPr>
          <a:xfrm>
            <a:off x="8274422" y="2483224"/>
            <a:ext cx="1272989" cy="67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7"/>
          </p:cNvPr>
          <p:cNvSpPr/>
          <p:nvPr/>
        </p:nvSpPr>
        <p:spPr>
          <a:xfrm>
            <a:off x="8274422" y="4365744"/>
            <a:ext cx="1272989" cy="379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/>
              <a:t>    </a:t>
            </a:r>
            <a:endParaRPr lang="pt-BR"/>
          </a:p>
        </p:txBody>
      </p:sp>
      <p:sp>
        <p:nvSpPr>
          <p:cNvPr id="10" name="Retângulo 9">
            <a:hlinkClick r:id="rId8"/>
          </p:cNvPr>
          <p:cNvSpPr/>
          <p:nvPr/>
        </p:nvSpPr>
        <p:spPr>
          <a:xfrm>
            <a:off x="1482883" y="4365744"/>
            <a:ext cx="1272989" cy="51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/>
              <a:t>    </a:t>
            </a:r>
            <a:endParaRPr lang="pt-BR"/>
          </a:p>
        </p:txBody>
      </p:sp>
      <p:sp>
        <p:nvSpPr>
          <p:cNvPr id="11" name="Retângulo 10">
            <a:hlinkClick r:id="rId3"/>
          </p:cNvPr>
          <p:cNvSpPr/>
          <p:nvPr/>
        </p:nvSpPr>
        <p:spPr>
          <a:xfrm>
            <a:off x="3164540" y="1535594"/>
            <a:ext cx="1272989" cy="45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rId9"/>
          </p:cNvPr>
          <p:cNvSpPr/>
          <p:nvPr/>
        </p:nvSpPr>
        <p:spPr>
          <a:xfrm>
            <a:off x="4867833" y="1535594"/>
            <a:ext cx="1272989" cy="45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6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2</Words>
  <Application>Microsoft Macintosh PowerPoint</Application>
  <PresentationFormat>Papel A4 (210 x 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Sandro Josant  Ferreira Gutierrez</dc:creator>
  <cp:lastModifiedBy>Sandro Josant  Ferreira Gutierrez</cp:lastModifiedBy>
  <cp:revision>20</cp:revision>
  <dcterms:created xsi:type="dcterms:W3CDTF">2017-03-02T19:14:58Z</dcterms:created>
  <dcterms:modified xsi:type="dcterms:W3CDTF">2017-03-08T17:37:18Z</dcterms:modified>
</cp:coreProperties>
</file>